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66" r:id="rId3"/>
    <p:sldId id="257" r:id="rId4"/>
    <p:sldId id="260" r:id="rId5"/>
    <p:sldId id="262" r:id="rId6"/>
    <p:sldId id="263" r:id="rId7"/>
    <p:sldId id="265" r:id="rId8"/>
    <p:sldId id="267" r:id="rId9"/>
    <p:sldId id="258" r:id="rId10"/>
    <p:sldId id="259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833"/>
  </p:normalViewPr>
  <p:slideViewPr>
    <p:cSldViewPr snapToGrid="0" snapToObjects="1">
      <p:cViewPr varScale="1">
        <p:scale>
          <a:sx n="107" d="100"/>
          <a:sy n="107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36CCB-52D7-4567-A539-A9AF08F2D16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987A9C-F976-4E55-8210-9B03CB255F92}">
      <dgm:prSet/>
      <dgm:spPr/>
      <dgm:t>
        <a:bodyPr/>
        <a:lstStyle/>
        <a:p>
          <a:pPr>
            <a:defRPr cap="all"/>
          </a:pPr>
          <a:r>
            <a:rPr lang="nl-NL"/>
            <a:t>Overleg eens met elkaar </a:t>
          </a:r>
          <a:endParaRPr lang="en-US"/>
        </a:p>
      </dgm:t>
    </dgm:pt>
    <dgm:pt modelId="{521912C7-D18C-4021-9176-AB47C10686EF}" type="parTrans" cxnId="{DE37BA3D-CBA3-4035-ADC3-86E30B721B25}">
      <dgm:prSet/>
      <dgm:spPr/>
      <dgm:t>
        <a:bodyPr/>
        <a:lstStyle/>
        <a:p>
          <a:endParaRPr lang="en-US"/>
        </a:p>
      </dgm:t>
    </dgm:pt>
    <dgm:pt modelId="{3CB5ACA5-7933-4012-8710-1A5C236CECBA}" type="sibTrans" cxnId="{DE37BA3D-CBA3-4035-ADC3-86E30B721B25}">
      <dgm:prSet/>
      <dgm:spPr/>
      <dgm:t>
        <a:bodyPr/>
        <a:lstStyle/>
        <a:p>
          <a:endParaRPr lang="en-US"/>
        </a:p>
      </dgm:t>
    </dgm:pt>
    <dgm:pt modelId="{16F8C440-BA19-4E5D-83B0-597D9CBB78B2}">
      <dgm:prSet/>
      <dgm:spPr/>
      <dgm:t>
        <a:bodyPr/>
        <a:lstStyle/>
        <a:p>
          <a:pPr>
            <a:defRPr cap="all"/>
          </a:pPr>
          <a:r>
            <a:rPr lang="nl-NL"/>
            <a:t>Schrijf op de flipover</a:t>
          </a:r>
          <a:endParaRPr lang="en-US"/>
        </a:p>
      </dgm:t>
    </dgm:pt>
    <dgm:pt modelId="{997C4478-5809-425C-81D5-B5E90D1F4414}" type="parTrans" cxnId="{0B262E19-EFA4-4634-8C3D-A7342092B9E7}">
      <dgm:prSet/>
      <dgm:spPr/>
      <dgm:t>
        <a:bodyPr/>
        <a:lstStyle/>
        <a:p>
          <a:endParaRPr lang="en-US"/>
        </a:p>
      </dgm:t>
    </dgm:pt>
    <dgm:pt modelId="{A48CAA6D-9881-4077-9C39-35EFD0BE4E0F}" type="sibTrans" cxnId="{0B262E19-EFA4-4634-8C3D-A7342092B9E7}">
      <dgm:prSet/>
      <dgm:spPr/>
      <dgm:t>
        <a:bodyPr/>
        <a:lstStyle/>
        <a:p>
          <a:endParaRPr lang="en-US"/>
        </a:p>
      </dgm:t>
    </dgm:pt>
    <dgm:pt modelId="{CDB17069-BBA7-4407-A976-93EC80558A96}" type="pres">
      <dgm:prSet presAssocID="{4BF36CCB-52D7-4567-A539-A9AF08F2D16A}" presName="root" presStyleCnt="0">
        <dgm:presLayoutVars>
          <dgm:dir/>
          <dgm:resizeHandles val="exact"/>
        </dgm:presLayoutVars>
      </dgm:prSet>
      <dgm:spPr/>
    </dgm:pt>
    <dgm:pt modelId="{3552B143-E82B-451B-B28F-8CD6E2AAF1D0}" type="pres">
      <dgm:prSet presAssocID="{04987A9C-F976-4E55-8210-9B03CB255F92}" presName="compNode" presStyleCnt="0"/>
      <dgm:spPr/>
    </dgm:pt>
    <dgm:pt modelId="{9752CFC3-23FF-4DC6-8D85-168850A04EAE}" type="pres">
      <dgm:prSet presAssocID="{04987A9C-F976-4E55-8210-9B03CB255F9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61FDADE-C672-4DCE-A18F-282EED2F03FF}" type="pres">
      <dgm:prSet presAssocID="{04987A9C-F976-4E55-8210-9B03CB255F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2746060-0036-4B1F-A592-4870ED8451C6}" type="pres">
      <dgm:prSet presAssocID="{04987A9C-F976-4E55-8210-9B03CB255F92}" presName="spaceRect" presStyleCnt="0"/>
      <dgm:spPr/>
    </dgm:pt>
    <dgm:pt modelId="{75DF6348-8FC6-41B8-8A86-D481693EF8E0}" type="pres">
      <dgm:prSet presAssocID="{04987A9C-F976-4E55-8210-9B03CB255F92}" presName="textRect" presStyleLbl="revTx" presStyleIdx="0" presStyleCnt="2">
        <dgm:presLayoutVars>
          <dgm:chMax val="1"/>
          <dgm:chPref val="1"/>
        </dgm:presLayoutVars>
      </dgm:prSet>
      <dgm:spPr/>
    </dgm:pt>
    <dgm:pt modelId="{26A5677B-1DB4-43FB-A551-1A596C3D6DB7}" type="pres">
      <dgm:prSet presAssocID="{3CB5ACA5-7933-4012-8710-1A5C236CECBA}" presName="sibTrans" presStyleCnt="0"/>
      <dgm:spPr/>
    </dgm:pt>
    <dgm:pt modelId="{94E4ED9A-0412-4748-A05C-9B6E73CBD3C5}" type="pres">
      <dgm:prSet presAssocID="{16F8C440-BA19-4E5D-83B0-597D9CBB78B2}" presName="compNode" presStyleCnt="0"/>
      <dgm:spPr/>
    </dgm:pt>
    <dgm:pt modelId="{62D12D20-E899-4D90-9378-4BAE090B4A68}" type="pres">
      <dgm:prSet presAssocID="{16F8C440-BA19-4E5D-83B0-597D9CBB78B2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5128AF0-0BCC-422D-A75B-84B38FC8209A}" type="pres">
      <dgm:prSet presAssocID="{16F8C440-BA19-4E5D-83B0-597D9CBB78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lood"/>
        </a:ext>
      </dgm:extLst>
    </dgm:pt>
    <dgm:pt modelId="{5BC3B1B3-CD1E-4F98-9902-DCB490FCCB88}" type="pres">
      <dgm:prSet presAssocID="{16F8C440-BA19-4E5D-83B0-597D9CBB78B2}" presName="spaceRect" presStyleCnt="0"/>
      <dgm:spPr/>
    </dgm:pt>
    <dgm:pt modelId="{4FBCFD64-8EF0-4A78-9128-652DABD1701C}" type="pres">
      <dgm:prSet presAssocID="{16F8C440-BA19-4E5D-83B0-597D9CBB78B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B262E19-EFA4-4634-8C3D-A7342092B9E7}" srcId="{4BF36CCB-52D7-4567-A539-A9AF08F2D16A}" destId="{16F8C440-BA19-4E5D-83B0-597D9CBB78B2}" srcOrd="1" destOrd="0" parTransId="{997C4478-5809-425C-81D5-B5E90D1F4414}" sibTransId="{A48CAA6D-9881-4077-9C39-35EFD0BE4E0F}"/>
    <dgm:cxn modelId="{DE37BA3D-CBA3-4035-ADC3-86E30B721B25}" srcId="{4BF36CCB-52D7-4567-A539-A9AF08F2D16A}" destId="{04987A9C-F976-4E55-8210-9B03CB255F92}" srcOrd="0" destOrd="0" parTransId="{521912C7-D18C-4021-9176-AB47C10686EF}" sibTransId="{3CB5ACA5-7933-4012-8710-1A5C236CECBA}"/>
    <dgm:cxn modelId="{64F43D68-8B66-4FAB-84AA-0026AF3807E1}" type="presOf" srcId="{16F8C440-BA19-4E5D-83B0-597D9CBB78B2}" destId="{4FBCFD64-8EF0-4A78-9128-652DABD1701C}" srcOrd="0" destOrd="0" presId="urn:microsoft.com/office/officeart/2018/5/layout/IconLeafLabelList"/>
    <dgm:cxn modelId="{31F73496-28C5-40B9-8447-2C30061EE613}" type="presOf" srcId="{4BF36CCB-52D7-4567-A539-A9AF08F2D16A}" destId="{CDB17069-BBA7-4407-A976-93EC80558A96}" srcOrd="0" destOrd="0" presId="urn:microsoft.com/office/officeart/2018/5/layout/IconLeafLabelList"/>
    <dgm:cxn modelId="{7EC793C1-29D7-4FA9-8A42-8053516791F7}" type="presOf" srcId="{04987A9C-F976-4E55-8210-9B03CB255F92}" destId="{75DF6348-8FC6-41B8-8A86-D481693EF8E0}" srcOrd="0" destOrd="0" presId="urn:microsoft.com/office/officeart/2018/5/layout/IconLeafLabelList"/>
    <dgm:cxn modelId="{8BA7BB87-3495-4667-BE22-5439AAC406A0}" type="presParOf" srcId="{CDB17069-BBA7-4407-A976-93EC80558A96}" destId="{3552B143-E82B-451B-B28F-8CD6E2AAF1D0}" srcOrd="0" destOrd="0" presId="urn:microsoft.com/office/officeart/2018/5/layout/IconLeafLabelList"/>
    <dgm:cxn modelId="{76841123-DDD5-4955-9F6A-6E1828E96154}" type="presParOf" srcId="{3552B143-E82B-451B-B28F-8CD6E2AAF1D0}" destId="{9752CFC3-23FF-4DC6-8D85-168850A04EAE}" srcOrd="0" destOrd="0" presId="urn:microsoft.com/office/officeart/2018/5/layout/IconLeafLabelList"/>
    <dgm:cxn modelId="{A548CF3D-F987-4927-944C-DED180AFA7DE}" type="presParOf" srcId="{3552B143-E82B-451B-B28F-8CD6E2AAF1D0}" destId="{161FDADE-C672-4DCE-A18F-282EED2F03FF}" srcOrd="1" destOrd="0" presId="urn:microsoft.com/office/officeart/2018/5/layout/IconLeafLabelList"/>
    <dgm:cxn modelId="{A7FC192E-FB18-45C9-984D-B731243BFF11}" type="presParOf" srcId="{3552B143-E82B-451B-B28F-8CD6E2AAF1D0}" destId="{92746060-0036-4B1F-A592-4870ED8451C6}" srcOrd="2" destOrd="0" presId="urn:microsoft.com/office/officeart/2018/5/layout/IconLeafLabelList"/>
    <dgm:cxn modelId="{74B67416-3F0A-4075-91BE-712F1F0A520F}" type="presParOf" srcId="{3552B143-E82B-451B-B28F-8CD6E2AAF1D0}" destId="{75DF6348-8FC6-41B8-8A86-D481693EF8E0}" srcOrd="3" destOrd="0" presId="urn:microsoft.com/office/officeart/2018/5/layout/IconLeafLabelList"/>
    <dgm:cxn modelId="{8EE81E46-041A-47BA-9A3F-C9291C19336F}" type="presParOf" srcId="{CDB17069-BBA7-4407-A976-93EC80558A96}" destId="{26A5677B-1DB4-43FB-A551-1A596C3D6DB7}" srcOrd="1" destOrd="0" presId="urn:microsoft.com/office/officeart/2018/5/layout/IconLeafLabelList"/>
    <dgm:cxn modelId="{E0BEBB86-92A8-40D1-BACF-1682F3C1A0A1}" type="presParOf" srcId="{CDB17069-BBA7-4407-A976-93EC80558A96}" destId="{94E4ED9A-0412-4748-A05C-9B6E73CBD3C5}" srcOrd="2" destOrd="0" presId="urn:microsoft.com/office/officeart/2018/5/layout/IconLeafLabelList"/>
    <dgm:cxn modelId="{4D286BBE-8E8F-49C0-99B5-FE4E8B8B879E}" type="presParOf" srcId="{94E4ED9A-0412-4748-A05C-9B6E73CBD3C5}" destId="{62D12D20-E899-4D90-9378-4BAE090B4A68}" srcOrd="0" destOrd="0" presId="urn:microsoft.com/office/officeart/2018/5/layout/IconLeafLabelList"/>
    <dgm:cxn modelId="{02A4A048-0270-4039-9E9B-C0E5FBF9B049}" type="presParOf" srcId="{94E4ED9A-0412-4748-A05C-9B6E73CBD3C5}" destId="{35128AF0-0BCC-422D-A75B-84B38FC8209A}" srcOrd="1" destOrd="0" presId="urn:microsoft.com/office/officeart/2018/5/layout/IconLeafLabelList"/>
    <dgm:cxn modelId="{82B3DF8E-6F56-4B98-BF24-6B54CEBE51D9}" type="presParOf" srcId="{94E4ED9A-0412-4748-A05C-9B6E73CBD3C5}" destId="{5BC3B1B3-CD1E-4F98-9902-DCB490FCCB88}" srcOrd="2" destOrd="0" presId="urn:microsoft.com/office/officeart/2018/5/layout/IconLeafLabelList"/>
    <dgm:cxn modelId="{9E9DE50B-D31D-4BA5-B961-412676E4A06E}" type="presParOf" srcId="{94E4ED9A-0412-4748-A05C-9B6E73CBD3C5}" destId="{4FBCFD64-8EF0-4A78-9128-652DABD1701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F5E61-8925-4E6D-9815-D3B7DCF66CD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47D09B-C25A-4004-9934-53D1CE38175C}">
      <dgm:prSet/>
      <dgm:spPr/>
      <dgm:t>
        <a:bodyPr/>
        <a:lstStyle/>
        <a:p>
          <a:r>
            <a:rPr lang="nl-NL"/>
            <a:t>LA’s en feedback</a:t>
          </a:r>
          <a:endParaRPr lang="en-US"/>
        </a:p>
      </dgm:t>
    </dgm:pt>
    <dgm:pt modelId="{D23ED4AB-683E-4473-A9ED-801633654E57}" type="parTrans" cxnId="{3313D5E3-43F7-4772-84E1-D9B96DD78056}">
      <dgm:prSet/>
      <dgm:spPr/>
      <dgm:t>
        <a:bodyPr/>
        <a:lstStyle/>
        <a:p>
          <a:endParaRPr lang="en-US"/>
        </a:p>
      </dgm:t>
    </dgm:pt>
    <dgm:pt modelId="{1B2B2CCB-2C1F-4D43-891D-D97516465BE9}" type="sibTrans" cxnId="{3313D5E3-43F7-4772-84E1-D9B96DD78056}">
      <dgm:prSet/>
      <dgm:spPr/>
      <dgm:t>
        <a:bodyPr/>
        <a:lstStyle/>
        <a:p>
          <a:endParaRPr lang="en-US"/>
        </a:p>
      </dgm:t>
    </dgm:pt>
    <dgm:pt modelId="{9B48BD1C-E895-4304-B6EE-8F282F3C8B6E}">
      <dgm:prSet/>
      <dgm:spPr/>
      <dgm:t>
        <a:bodyPr/>
        <a:lstStyle/>
        <a:p>
          <a:r>
            <a:rPr lang="nl-NL"/>
            <a:t>Begrippenlijst</a:t>
          </a:r>
          <a:endParaRPr lang="en-US"/>
        </a:p>
      </dgm:t>
    </dgm:pt>
    <dgm:pt modelId="{9388F889-EA53-4630-B2C6-11F985F24DA5}" type="parTrans" cxnId="{5B638EF2-9A67-470C-91CE-73AE3A8E957A}">
      <dgm:prSet/>
      <dgm:spPr/>
      <dgm:t>
        <a:bodyPr/>
        <a:lstStyle/>
        <a:p>
          <a:endParaRPr lang="en-US"/>
        </a:p>
      </dgm:t>
    </dgm:pt>
    <dgm:pt modelId="{8E48A7FD-6494-4EB8-97DB-59043D64FAAC}" type="sibTrans" cxnId="{5B638EF2-9A67-470C-91CE-73AE3A8E957A}">
      <dgm:prSet/>
      <dgm:spPr/>
      <dgm:t>
        <a:bodyPr/>
        <a:lstStyle/>
        <a:p>
          <a:endParaRPr lang="en-US"/>
        </a:p>
      </dgm:t>
    </dgm:pt>
    <dgm:pt modelId="{65347503-A739-4F7C-B815-CD8D038F0FB9}">
      <dgm:prSet/>
      <dgm:spPr/>
      <dgm:t>
        <a:bodyPr/>
        <a:lstStyle/>
        <a:p>
          <a:r>
            <a:rPr lang="nl-NL"/>
            <a:t>Gesprekken keuzedeel</a:t>
          </a:r>
          <a:endParaRPr lang="en-US"/>
        </a:p>
      </dgm:t>
    </dgm:pt>
    <dgm:pt modelId="{A7F04970-397E-48CE-93E9-917C1E6C0585}" type="parTrans" cxnId="{E8B44E66-A4DB-468C-8F9E-497A03DF25CB}">
      <dgm:prSet/>
      <dgm:spPr/>
      <dgm:t>
        <a:bodyPr/>
        <a:lstStyle/>
        <a:p>
          <a:endParaRPr lang="en-US"/>
        </a:p>
      </dgm:t>
    </dgm:pt>
    <dgm:pt modelId="{6E8978DF-D5EF-42E6-B944-097AF986AF2E}" type="sibTrans" cxnId="{E8B44E66-A4DB-468C-8F9E-497A03DF25CB}">
      <dgm:prSet/>
      <dgm:spPr/>
      <dgm:t>
        <a:bodyPr/>
        <a:lstStyle/>
        <a:p>
          <a:endParaRPr lang="en-US"/>
        </a:p>
      </dgm:t>
    </dgm:pt>
    <dgm:pt modelId="{76F89C8E-4C0B-DB49-93B2-352D63F60CCD}" type="pres">
      <dgm:prSet presAssocID="{D68F5E61-8925-4E6D-9815-D3B7DCF66CDF}" presName="linear" presStyleCnt="0">
        <dgm:presLayoutVars>
          <dgm:dir/>
          <dgm:animLvl val="lvl"/>
          <dgm:resizeHandles val="exact"/>
        </dgm:presLayoutVars>
      </dgm:prSet>
      <dgm:spPr/>
    </dgm:pt>
    <dgm:pt modelId="{69AE66EC-B078-8E48-905F-A53531942E76}" type="pres">
      <dgm:prSet presAssocID="{5E47D09B-C25A-4004-9934-53D1CE38175C}" presName="parentLin" presStyleCnt="0"/>
      <dgm:spPr/>
    </dgm:pt>
    <dgm:pt modelId="{A5D3A753-C809-4E49-A583-AED888028AEA}" type="pres">
      <dgm:prSet presAssocID="{5E47D09B-C25A-4004-9934-53D1CE38175C}" presName="parentLeftMargin" presStyleLbl="node1" presStyleIdx="0" presStyleCnt="3"/>
      <dgm:spPr/>
    </dgm:pt>
    <dgm:pt modelId="{534A0835-2869-1644-A4E5-E6C1BDFC26C9}" type="pres">
      <dgm:prSet presAssocID="{5E47D09B-C25A-4004-9934-53D1CE3817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8C924E-83C6-4D45-9BE9-D82A3CB21609}" type="pres">
      <dgm:prSet presAssocID="{5E47D09B-C25A-4004-9934-53D1CE38175C}" presName="negativeSpace" presStyleCnt="0"/>
      <dgm:spPr/>
    </dgm:pt>
    <dgm:pt modelId="{DAE85467-60BC-7745-BE22-AFC53FE21D93}" type="pres">
      <dgm:prSet presAssocID="{5E47D09B-C25A-4004-9934-53D1CE38175C}" presName="childText" presStyleLbl="conFgAcc1" presStyleIdx="0" presStyleCnt="3">
        <dgm:presLayoutVars>
          <dgm:bulletEnabled val="1"/>
        </dgm:presLayoutVars>
      </dgm:prSet>
      <dgm:spPr/>
    </dgm:pt>
    <dgm:pt modelId="{1570EB67-7FCF-FE4F-A114-6F4FEAE1AEA0}" type="pres">
      <dgm:prSet presAssocID="{1B2B2CCB-2C1F-4D43-891D-D97516465BE9}" presName="spaceBetweenRectangles" presStyleCnt="0"/>
      <dgm:spPr/>
    </dgm:pt>
    <dgm:pt modelId="{41243F36-7D86-A84E-A626-F66D5857F4ED}" type="pres">
      <dgm:prSet presAssocID="{9B48BD1C-E895-4304-B6EE-8F282F3C8B6E}" presName="parentLin" presStyleCnt="0"/>
      <dgm:spPr/>
    </dgm:pt>
    <dgm:pt modelId="{093A7A4A-47E8-8943-93C3-6F51A4698398}" type="pres">
      <dgm:prSet presAssocID="{9B48BD1C-E895-4304-B6EE-8F282F3C8B6E}" presName="parentLeftMargin" presStyleLbl="node1" presStyleIdx="0" presStyleCnt="3"/>
      <dgm:spPr/>
    </dgm:pt>
    <dgm:pt modelId="{3BD03577-4A39-7D43-98D7-2974E5BAB4C0}" type="pres">
      <dgm:prSet presAssocID="{9B48BD1C-E895-4304-B6EE-8F282F3C8B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F4BA39-E220-8746-A33D-997F7810E218}" type="pres">
      <dgm:prSet presAssocID="{9B48BD1C-E895-4304-B6EE-8F282F3C8B6E}" presName="negativeSpace" presStyleCnt="0"/>
      <dgm:spPr/>
    </dgm:pt>
    <dgm:pt modelId="{C7AFBE76-6815-2D4C-B0FA-099F7B851C47}" type="pres">
      <dgm:prSet presAssocID="{9B48BD1C-E895-4304-B6EE-8F282F3C8B6E}" presName="childText" presStyleLbl="conFgAcc1" presStyleIdx="1" presStyleCnt="3">
        <dgm:presLayoutVars>
          <dgm:bulletEnabled val="1"/>
        </dgm:presLayoutVars>
      </dgm:prSet>
      <dgm:spPr/>
    </dgm:pt>
    <dgm:pt modelId="{8DE50D2A-400B-2D4A-969C-700C44B9BDCA}" type="pres">
      <dgm:prSet presAssocID="{8E48A7FD-6494-4EB8-97DB-59043D64FAAC}" presName="spaceBetweenRectangles" presStyleCnt="0"/>
      <dgm:spPr/>
    </dgm:pt>
    <dgm:pt modelId="{360427C0-5A7B-8748-8BCA-33CDA90B201A}" type="pres">
      <dgm:prSet presAssocID="{65347503-A739-4F7C-B815-CD8D038F0FB9}" presName="parentLin" presStyleCnt="0"/>
      <dgm:spPr/>
    </dgm:pt>
    <dgm:pt modelId="{E0B48982-657A-2F43-82AD-4FBFA2964DA9}" type="pres">
      <dgm:prSet presAssocID="{65347503-A739-4F7C-B815-CD8D038F0FB9}" presName="parentLeftMargin" presStyleLbl="node1" presStyleIdx="1" presStyleCnt="3"/>
      <dgm:spPr/>
    </dgm:pt>
    <dgm:pt modelId="{A8E6D861-95A9-D140-B446-05AD45C7CF97}" type="pres">
      <dgm:prSet presAssocID="{65347503-A739-4F7C-B815-CD8D038F0F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8D961F-8F0D-8E41-9320-CBFEBA29CDB5}" type="pres">
      <dgm:prSet presAssocID="{65347503-A739-4F7C-B815-CD8D038F0FB9}" presName="negativeSpace" presStyleCnt="0"/>
      <dgm:spPr/>
    </dgm:pt>
    <dgm:pt modelId="{DC8D1A08-7A1C-D649-A76C-D784EBA7DF7E}" type="pres">
      <dgm:prSet presAssocID="{65347503-A739-4F7C-B815-CD8D038F0F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328B2E-B381-BA42-92C5-95089A2288CA}" type="presOf" srcId="{D68F5E61-8925-4E6D-9815-D3B7DCF66CDF}" destId="{76F89C8E-4C0B-DB49-93B2-352D63F60CCD}" srcOrd="0" destOrd="0" presId="urn:microsoft.com/office/officeart/2005/8/layout/list1"/>
    <dgm:cxn modelId="{8843B933-A599-784D-868B-D36786991D1A}" type="presOf" srcId="{9B48BD1C-E895-4304-B6EE-8F282F3C8B6E}" destId="{3BD03577-4A39-7D43-98D7-2974E5BAB4C0}" srcOrd="1" destOrd="0" presId="urn:microsoft.com/office/officeart/2005/8/layout/list1"/>
    <dgm:cxn modelId="{E8B44E66-A4DB-468C-8F9E-497A03DF25CB}" srcId="{D68F5E61-8925-4E6D-9815-D3B7DCF66CDF}" destId="{65347503-A739-4F7C-B815-CD8D038F0FB9}" srcOrd="2" destOrd="0" parTransId="{A7F04970-397E-48CE-93E9-917C1E6C0585}" sibTransId="{6E8978DF-D5EF-42E6-B944-097AF986AF2E}"/>
    <dgm:cxn modelId="{1C8F156E-FC91-C54D-936F-7EC38E5F1153}" type="presOf" srcId="{65347503-A739-4F7C-B815-CD8D038F0FB9}" destId="{E0B48982-657A-2F43-82AD-4FBFA2964DA9}" srcOrd="0" destOrd="0" presId="urn:microsoft.com/office/officeart/2005/8/layout/list1"/>
    <dgm:cxn modelId="{DE0BE87F-93E0-CD4F-83AB-D9D449B16030}" type="presOf" srcId="{5E47D09B-C25A-4004-9934-53D1CE38175C}" destId="{534A0835-2869-1644-A4E5-E6C1BDFC26C9}" srcOrd="1" destOrd="0" presId="urn:microsoft.com/office/officeart/2005/8/layout/list1"/>
    <dgm:cxn modelId="{2BBD39C6-E15B-8D47-B2BB-41F19C89B214}" type="presOf" srcId="{9B48BD1C-E895-4304-B6EE-8F282F3C8B6E}" destId="{093A7A4A-47E8-8943-93C3-6F51A4698398}" srcOrd="0" destOrd="0" presId="urn:microsoft.com/office/officeart/2005/8/layout/list1"/>
    <dgm:cxn modelId="{BCE42DD0-13E1-2543-B9EC-B8E08B276F58}" type="presOf" srcId="{65347503-A739-4F7C-B815-CD8D038F0FB9}" destId="{A8E6D861-95A9-D140-B446-05AD45C7CF97}" srcOrd="1" destOrd="0" presId="urn:microsoft.com/office/officeart/2005/8/layout/list1"/>
    <dgm:cxn modelId="{3313D5E3-43F7-4772-84E1-D9B96DD78056}" srcId="{D68F5E61-8925-4E6D-9815-D3B7DCF66CDF}" destId="{5E47D09B-C25A-4004-9934-53D1CE38175C}" srcOrd="0" destOrd="0" parTransId="{D23ED4AB-683E-4473-A9ED-801633654E57}" sibTransId="{1B2B2CCB-2C1F-4D43-891D-D97516465BE9}"/>
    <dgm:cxn modelId="{286556EE-E513-CA4F-B81E-6FD248BBC3EA}" type="presOf" srcId="{5E47D09B-C25A-4004-9934-53D1CE38175C}" destId="{A5D3A753-C809-4E49-A583-AED888028AEA}" srcOrd="0" destOrd="0" presId="urn:microsoft.com/office/officeart/2005/8/layout/list1"/>
    <dgm:cxn modelId="{5B638EF2-9A67-470C-91CE-73AE3A8E957A}" srcId="{D68F5E61-8925-4E6D-9815-D3B7DCF66CDF}" destId="{9B48BD1C-E895-4304-B6EE-8F282F3C8B6E}" srcOrd="1" destOrd="0" parTransId="{9388F889-EA53-4630-B2C6-11F985F24DA5}" sibTransId="{8E48A7FD-6494-4EB8-97DB-59043D64FAAC}"/>
    <dgm:cxn modelId="{78FF5CD7-E00B-6944-9879-B61D46DB51BE}" type="presParOf" srcId="{76F89C8E-4C0B-DB49-93B2-352D63F60CCD}" destId="{69AE66EC-B078-8E48-905F-A53531942E76}" srcOrd="0" destOrd="0" presId="urn:microsoft.com/office/officeart/2005/8/layout/list1"/>
    <dgm:cxn modelId="{290EB52F-D035-A64F-AD8E-08CBB44E900C}" type="presParOf" srcId="{69AE66EC-B078-8E48-905F-A53531942E76}" destId="{A5D3A753-C809-4E49-A583-AED888028AEA}" srcOrd="0" destOrd="0" presId="urn:microsoft.com/office/officeart/2005/8/layout/list1"/>
    <dgm:cxn modelId="{AE4DC7DC-85A5-934D-A698-D9DA97CA3729}" type="presParOf" srcId="{69AE66EC-B078-8E48-905F-A53531942E76}" destId="{534A0835-2869-1644-A4E5-E6C1BDFC26C9}" srcOrd="1" destOrd="0" presId="urn:microsoft.com/office/officeart/2005/8/layout/list1"/>
    <dgm:cxn modelId="{A10B4F20-D25F-4E4F-95C1-98487CCF14A3}" type="presParOf" srcId="{76F89C8E-4C0B-DB49-93B2-352D63F60CCD}" destId="{828C924E-83C6-4D45-9BE9-D82A3CB21609}" srcOrd="1" destOrd="0" presId="urn:microsoft.com/office/officeart/2005/8/layout/list1"/>
    <dgm:cxn modelId="{1285E362-A035-8D4D-9A1C-F85F3DDC51D0}" type="presParOf" srcId="{76F89C8E-4C0B-DB49-93B2-352D63F60CCD}" destId="{DAE85467-60BC-7745-BE22-AFC53FE21D93}" srcOrd="2" destOrd="0" presId="urn:microsoft.com/office/officeart/2005/8/layout/list1"/>
    <dgm:cxn modelId="{8E4007F8-67AC-324A-9F84-3025A6C06484}" type="presParOf" srcId="{76F89C8E-4C0B-DB49-93B2-352D63F60CCD}" destId="{1570EB67-7FCF-FE4F-A114-6F4FEAE1AEA0}" srcOrd="3" destOrd="0" presId="urn:microsoft.com/office/officeart/2005/8/layout/list1"/>
    <dgm:cxn modelId="{4CBDE070-C8CD-9B41-A254-64176B26A939}" type="presParOf" srcId="{76F89C8E-4C0B-DB49-93B2-352D63F60CCD}" destId="{41243F36-7D86-A84E-A626-F66D5857F4ED}" srcOrd="4" destOrd="0" presId="urn:microsoft.com/office/officeart/2005/8/layout/list1"/>
    <dgm:cxn modelId="{F8CBA356-089A-3840-833C-6DB7EAB3A027}" type="presParOf" srcId="{41243F36-7D86-A84E-A626-F66D5857F4ED}" destId="{093A7A4A-47E8-8943-93C3-6F51A4698398}" srcOrd="0" destOrd="0" presId="urn:microsoft.com/office/officeart/2005/8/layout/list1"/>
    <dgm:cxn modelId="{47F1AF85-1ACE-0649-8A1A-84D7F16D49E6}" type="presParOf" srcId="{41243F36-7D86-A84E-A626-F66D5857F4ED}" destId="{3BD03577-4A39-7D43-98D7-2974E5BAB4C0}" srcOrd="1" destOrd="0" presId="urn:microsoft.com/office/officeart/2005/8/layout/list1"/>
    <dgm:cxn modelId="{20BE3C3E-323F-D84A-BDF2-7019777F554D}" type="presParOf" srcId="{76F89C8E-4C0B-DB49-93B2-352D63F60CCD}" destId="{39F4BA39-E220-8746-A33D-997F7810E218}" srcOrd="5" destOrd="0" presId="urn:microsoft.com/office/officeart/2005/8/layout/list1"/>
    <dgm:cxn modelId="{14703B98-2D4E-5146-9976-F7D5D886E91A}" type="presParOf" srcId="{76F89C8E-4C0B-DB49-93B2-352D63F60CCD}" destId="{C7AFBE76-6815-2D4C-B0FA-099F7B851C47}" srcOrd="6" destOrd="0" presId="urn:microsoft.com/office/officeart/2005/8/layout/list1"/>
    <dgm:cxn modelId="{FE95CED5-789B-8747-9794-6016E3A9296B}" type="presParOf" srcId="{76F89C8E-4C0B-DB49-93B2-352D63F60CCD}" destId="{8DE50D2A-400B-2D4A-969C-700C44B9BDCA}" srcOrd="7" destOrd="0" presId="urn:microsoft.com/office/officeart/2005/8/layout/list1"/>
    <dgm:cxn modelId="{351F536F-1A5F-EF43-B08F-CEF29C5A62C1}" type="presParOf" srcId="{76F89C8E-4C0B-DB49-93B2-352D63F60CCD}" destId="{360427C0-5A7B-8748-8BCA-33CDA90B201A}" srcOrd="8" destOrd="0" presId="urn:microsoft.com/office/officeart/2005/8/layout/list1"/>
    <dgm:cxn modelId="{125C0093-0802-8548-A3A8-46F8E0453FCB}" type="presParOf" srcId="{360427C0-5A7B-8748-8BCA-33CDA90B201A}" destId="{E0B48982-657A-2F43-82AD-4FBFA2964DA9}" srcOrd="0" destOrd="0" presId="urn:microsoft.com/office/officeart/2005/8/layout/list1"/>
    <dgm:cxn modelId="{409D516D-8ADC-284A-974D-A1BCCAE50C32}" type="presParOf" srcId="{360427C0-5A7B-8748-8BCA-33CDA90B201A}" destId="{A8E6D861-95A9-D140-B446-05AD45C7CF97}" srcOrd="1" destOrd="0" presId="urn:microsoft.com/office/officeart/2005/8/layout/list1"/>
    <dgm:cxn modelId="{7C1BE497-0532-504F-AFE7-0D9724217FB6}" type="presParOf" srcId="{76F89C8E-4C0B-DB49-93B2-352D63F60CCD}" destId="{C48D961F-8F0D-8E41-9320-CBFEBA29CDB5}" srcOrd="9" destOrd="0" presId="urn:microsoft.com/office/officeart/2005/8/layout/list1"/>
    <dgm:cxn modelId="{4072F3EE-0027-594C-B832-E078C11F6AFD}" type="presParOf" srcId="{76F89C8E-4C0B-DB49-93B2-352D63F60CCD}" destId="{DC8D1A08-7A1C-D649-A76C-D784EBA7DF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2CFC3-23FF-4DC6-8D85-168850A04EAE}">
      <dsp:nvSpPr>
        <dsp:cNvPr id="0" name=""/>
        <dsp:cNvSpPr/>
      </dsp:nvSpPr>
      <dsp:spPr>
        <a:xfrm>
          <a:off x="2301974" y="10714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FDADE-C672-4DCE-A18F-282EED2F03FF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F6348-8FC6-41B8-8A86-D481693EF8E0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Overleg eens met elkaar </a:t>
          </a:r>
          <a:endParaRPr lang="en-US" sz="2500" kern="1200"/>
        </a:p>
      </dsp:txBody>
      <dsp:txXfrm>
        <a:off x="1599974" y="2987140"/>
        <a:ext cx="3600000" cy="720000"/>
      </dsp:txXfrm>
    </dsp:sp>
    <dsp:sp modelId="{62D12D20-E899-4D90-9378-4BAE090B4A68}">
      <dsp:nvSpPr>
        <dsp:cNvPr id="0" name=""/>
        <dsp:cNvSpPr/>
      </dsp:nvSpPr>
      <dsp:spPr>
        <a:xfrm>
          <a:off x="6531975" y="10714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28AF0-0BCC-422D-A75B-84B38FC8209A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CFD64-8EF0-4A78-9128-652DABD1701C}">
      <dsp:nvSpPr>
        <dsp:cNvPr id="0" name=""/>
        <dsp:cNvSpPr/>
      </dsp:nvSpPr>
      <dsp:spPr>
        <a:xfrm>
          <a:off x="582997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Schrijf op de flipover</a:t>
          </a:r>
          <a:endParaRPr lang="en-US" sz="2500" kern="1200"/>
        </a:p>
      </dsp:txBody>
      <dsp:txXfrm>
        <a:off x="5829975" y="2987140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85467-60BC-7745-BE22-AFC53FE21D93}">
      <dsp:nvSpPr>
        <dsp:cNvPr id="0" name=""/>
        <dsp:cNvSpPr/>
      </dsp:nvSpPr>
      <dsp:spPr>
        <a:xfrm>
          <a:off x="0" y="685425"/>
          <a:ext cx="70123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A0835-2869-1644-A4E5-E6C1BDFC26C9}">
      <dsp:nvSpPr>
        <dsp:cNvPr id="0" name=""/>
        <dsp:cNvSpPr/>
      </dsp:nvSpPr>
      <dsp:spPr>
        <a:xfrm>
          <a:off x="350618" y="198345"/>
          <a:ext cx="4908659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LA’s en feedback</a:t>
          </a:r>
          <a:endParaRPr lang="en-US" sz="3300" kern="1200"/>
        </a:p>
      </dsp:txBody>
      <dsp:txXfrm>
        <a:off x="398173" y="245900"/>
        <a:ext cx="4813549" cy="879050"/>
      </dsp:txXfrm>
    </dsp:sp>
    <dsp:sp modelId="{C7AFBE76-6815-2D4C-B0FA-099F7B851C47}">
      <dsp:nvSpPr>
        <dsp:cNvPr id="0" name=""/>
        <dsp:cNvSpPr/>
      </dsp:nvSpPr>
      <dsp:spPr>
        <a:xfrm>
          <a:off x="0" y="2182305"/>
          <a:ext cx="70123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03577-4A39-7D43-98D7-2974E5BAB4C0}">
      <dsp:nvSpPr>
        <dsp:cNvPr id="0" name=""/>
        <dsp:cNvSpPr/>
      </dsp:nvSpPr>
      <dsp:spPr>
        <a:xfrm>
          <a:off x="350618" y="1695225"/>
          <a:ext cx="4908659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Begrippenlijst</a:t>
          </a:r>
          <a:endParaRPr lang="en-US" sz="3300" kern="1200"/>
        </a:p>
      </dsp:txBody>
      <dsp:txXfrm>
        <a:off x="398173" y="1742780"/>
        <a:ext cx="4813549" cy="879050"/>
      </dsp:txXfrm>
    </dsp:sp>
    <dsp:sp modelId="{DC8D1A08-7A1C-D649-A76C-D784EBA7DF7E}">
      <dsp:nvSpPr>
        <dsp:cNvPr id="0" name=""/>
        <dsp:cNvSpPr/>
      </dsp:nvSpPr>
      <dsp:spPr>
        <a:xfrm>
          <a:off x="0" y="3679185"/>
          <a:ext cx="70123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6D861-95A9-D140-B446-05AD45C7CF97}">
      <dsp:nvSpPr>
        <dsp:cNvPr id="0" name=""/>
        <dsp:cNvSpPr/>
      </dsp:nvSpPr>
      <dsp:spPr>
        <a:xfrm>
          <a:off x="350618" y="3192105"/>
          <a:ext cx="4908659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Gesprekken keuzedeel</a:t>
          </a:r>
          <a:endParaRPr lang="en-US" sz="3300" kern="1200"/>
        </a:p>
      </dsp:txBody>
      <dsp:txXfrm>
        <a:off x="398173" y="3239660"/>
        <a:ext cx="4813549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99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it.nl/voeding/voedingsrichtlijnen-wereldwij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ZsJBU67qn0" TargetMode="External"/><Relationship Id="rId2" Type="http://schemas.openxmlformats.org/officeDocument/2006/relationships/hyperlink" Target="https://www.voedselgeschiedenis.nl/voedselgeschiedenis-van-nederla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u.nl/279526/video/burger-uit-een-lab-zo-wordt-kweekvlees-gemaak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groenkennisnet.nl/display/FIT/1.+Voedseltransitie%3A+naar+een+duurzamer+en+gezonder+voedselsystee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nl/gezond-eten-met-de-schijf-van-vijf.aspx" TargetMode="External"/><Relationship Id="rId2" Type="http://schemas.openxmlformats.org/officeDocument/2006/relationships/hyperlink" Target="https://www.rijksoverheid.nl/onderwerpen/gezondheid-en-preventie/documenten/convenanten/2018/11/23/nationaal-preventieakkoo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3FEB3-987A-4518-A9A7-E9176DBE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2" b="7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839278-CEAD-1645-A6DB-3B08A4E0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nl-NL" sz="2500">
                <a:solidFill>
                  <a:schemeClr val="tx1"/>
                </a:solidFill>
              </a:rPr>
              <a:t>Voedsel nu en in de toekomst, excursie lifestyle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4559AE-8408-8A42-9569-DE5735CB1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nl-NL" dirty="0"/>
              <a:t>Leerjaar 3, periode 3</a:t>
            </a:r>
          </a:p>
        </p:txBody>
      </p:sp>
    </p:spTree>
    <p:extLst>
      <p:ext uri="{BB962C8B-B14F-4D97-AF65-F5344CB8AC3E}">
        <p14:creationId xmlns:p14="http://schemas.microsoft.com/office/powerpoint/2010/main" val="321984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6D970-8E2B-A344-A0EE-E877CE90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LeefstijlCOAching</a:t>
            </a:r>
            <a:r>
              <a:rPr lang="nl-NL" dirty="0"/>
              <a:t> in HET basispakket van de zorgverzekering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9C2B5-3AA3-8B44-8DCC-A79F2D064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Voorlopig effectieve interventies. Kijk eens op het loket gezond leven.</a:t>
            </a:r>
          </a:p>
          <a:p>
            <a:r>
              <a:rPr lang="nl-NL" dirty="0"/>
              <a:t>COOL</a:t>
            </a:r>
          </a:p>
          <a:p>
            <a:r>
              <a:rPr lang="nl-NL" dirty="0"/>
              <a:t>Beweegkuur </a:t>
            </a:r>
          </a:p>
          <a:p>
            <a:r>
              <a:rPr lang="nl-NL" dirty="0"/>
              <a:t>Slimmer</a:t>
            </a:r>
          </a:p>
          <a:p>
            <a:r>
              <a:rPr lang="nl-NL" dirty="0"/>
              <a:t>Samen sportief in beweging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60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CF23-293A-8542-B873-AB0C4E8C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nl-NL" dirty="0"/>
              <a:t>Wat hebben jullie nog nodig voor de </a:t>
            </a:r>
            <a:r>
              <a:rPr lang="nl-NL" dirty="0" err="1"/>
              <a:t>pROeve</a:t>
            </a:r>
            <a:r>
              <a:rPr lang="nl-NL" dirty="0"/>
              <a:t>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F70B7F5-010F-47B3-B414-FC9608437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914338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5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F0AA6C-F057-9944-A1C9-228792CB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nl-NL" dirty="0"/>
              <a:t>Aan de slag!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85755FB-43CA-48D8-AF6E-4FA6DD310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04843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77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A8B807B-F0FD-1146-8B92-293B97039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83589"/>
              </p:ext>
            </p:extLst>
          </p:nvPr>
        </p:nvGraphicFramePr>
        <p:xfrm>
          <a:off x="643468" y="35626"/>
          <a:ext cx="11006226" cy="6797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142">
                  <a:extLst>
                    <a:ext uri="{9D8B030D-6E8A-4147-A177-3AD203B41FA5}">
                      <a16:colId xmlns:a16="http://schemas.microsoft.com/office/drawing/2014/main" val="2859275636"/>
                    </a:ext>
                  </a:extLst>
                </a:gridCol>
                <a:gridCol w="6701084">
                  <a:extLst>
                    <a:ext uri="{9D8B030D-6E8A-4147-A177-3AD203B41FA5}">
                      <a16:colId xmlns:a16="http://schemas.microsoft.com/office/drawing/2014/main" val="2034094335"/>
                    </a:ext>
                  </a:extLst>
                </a:gridCol>
              </a:tblGrid>
              <a:tr h="579717"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Begrippen Lifestyle periode 3 2021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57936"/>
                  </a:ext>
                </a:extLst>
              </a:tr>
              <a:tr h="244017"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200" dirty="0">
                          <a:effectLst/>
                        </a:rPr>
                        <a:t>Begrip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200">
                          <a:effectLst/>
                        </a:rPr>
                        <a:t>Toelichting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extLst>
                  <a:ext uri="{0D108BD9-81ED-4DB2-BD59-A6C34878D82A}">
                    <a16:rowId xmlns:a16="http://schemas.microsoft.com/office/drawing/2014/main" val="1174762158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</a:rPr>
                        <a:t>Thema’s Lifestyle in de toekomst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Uitdagingen op het gebied van gezondheid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200" dirty="0">
                          <a:effectLst/>
                        </a:rPr>
                        <a:t>Gezondheidszorg en medicijnen in de toekomst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r>
                        <a:rPr lang="nl-NL" sz="1200">
                          <a:effectLst/>
                        </a:rPr>
                        <a:t>Je kunt aangeven welke uitdagingen op het gebied van gezondheid(zorg) er zijn. </a:t>
                      </a:r>
                    </a:p>
                    <a:p>
                      <a:r>
                        <a:rPr lang="nl-NL" sz="1200">
                          <a:effectLst/>
                        </a:rPr>
                        <a:t>Je kunt het belang van technologie en gezondheidszorg nu en in de toekomst uitleggen.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200">
                          <a:effectLst/>
                        </a:rPr>
                        <a:t>Je kunt uitleggen wat gepersonaliseerde medicijnen zijn.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53847823"/>
                  </a:ext>
                </a:extLst>
              </a:tr>
              <a:tr h="720182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Global development goals binnen Lifestyle</a:t>
                      </a:r>
                      <a:endParaRPr lang="nl-NL" sz="12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</a:rPr>
                        <a:t>Je kunt uitleggen wat de </a:t>
                      </a:r>
                      <a:r>
                        <a:rPr lang="nl-NL" sz="1200" dirty="0" err="1">
                          <a:effectLst/>
                        </a:rPr>
                        <a:t>sustainable</a:t>
                      </a:r>
                      <a:r>
                        <a:rPr lang="nl-NL" sz="1200" dirty="0">
                          <a:effectLst/>
                        </a:rPr>
                        <a:t> development goals zijn. Je kunt de relatie tussen de </a:t>
                      </a:r>
                      <a:r>
                        <a:rPr lang="nl-NL" sz="1200" dirty="0" err="1">
                          <a:effectLst/>
                        </a:rPr>
                        <a:t>sustainable</a:t>
                      </a:r>
                      <a:r>
                        <a:rPr lang="nl-NL" sz="1200" dirty="0">
                          <a:effectLst/>
                        </a:rPr>
                        <a:t> development goals en Lifestyle uitleggen. 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uitleggen wat de ‘</a:t>
                      </a:r>
                      <a:r>
                        <a:rPr lang="nl-NL" sz="1200" dirty="0" err="1">
                          <a:effectLst/>
                        </a:rPr>
                        <a:t>better</a:t>
                      </a:r>
                      <a:r>
                        <a:rPr lang="nl-NL" sz="1200" dirty="0">
                          <a:effectLst/>
                        </a:rPr>
                        <a:t> life index’ is en hoe deze in de toekomst een vervanger kan zijn van het BNP.  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808172372"/>
                  </a:ext>
                </a:extLst>
              </a:tr>
              <a:tr h="90022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200">
                          <a:effectLst/>
                        </a:rPr>
                        <a:t>Gezondheid in steden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</a:rPr>
                        <a:t>Je kunt aangeven hoe de omgeving van invloed is op de gezondheid. 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de relatie tussen luchtkwaliteit en gezondheid uitleggen. Je kunt de rol van fijnstof hierin uitleggen.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de term ‘gebouwenziekte’ uitleggen en verschillende oorzaken hiervan benoemen. 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het effect van planten/groen op de omgeving en gezondheid benoemen. 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607638392"/>
                  </a:ext>
                </a:extLst>
              </a:tr>
              <a:tr h="181832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200">
                          <a:effectLst/>
                        </a:rPr>
                        <a:t>Bewegen en fysieke gezondheid in de toekomst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</a:rPr>
                        <a:t>Je kunt het verschil voor en na de 19</a:t>
                      </a:r>
                      <a:r>
                        <a:rPr lang="nl-NL" sz="1200" baseline="30000" dirty="0">
                          <a:effectLst/>
                        </a:rPr>
                        <a:t>e</a:t>
                      </a:r>
                      <a:r>
                        <a:rPr lang="nl-NL" sz="1200" dirty="0">
                          <a:effectLst/>
                        </a:rPr>
                        <a:t> eeuw kunnen benomen betreft vitaliteit, ziekte en genezing.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de gezondheidsadviezen uit de periode vóór 1800 kunnen benoemen.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de begrippen: preventie, </a:t>
                      </a:r>
                      <a:r>
                        <a:rPr lang="nl-NL" sz="1200" dirty="0" err="1">
                          <a:effectLst/>
                        </a:rPr>
                        <a:t>healthy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aging</a:t>
                      </a:r>
                      <a:r>
                        <a:rPr lang="nl-NL" sz="1200" dirty="0">
                          <a:effectLst/>
                        </a:rPr>
                        <a:t> en vergrijzing uitleggen.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weet waarom beweging en fysieke gezondheid belangrijk is.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weet wat de beweegrichtlijnen zijn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kent de positieve effecten van sporten en bewegen.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weet wat de meest voorkomende ziektes zijn door inactiviteit.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weet wat beweging/ sporten kan doen met je mentale gezondheid.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voorbeelden noemen die in een omgeving bewegen stimuleren.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637831602"/>
                  </a:ext>
                </a:extLst>
              </a:tr>
              <a:tr h="180045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200">
                          <a:effectLst/>
                        </a:rPr>
                        <a:t>Voedsel in de toekomst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</a:rPr>
                        <a:t>Je kent de verschillen in eten en drinken van vroeger en nu: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weet wat er in de schijf van 5 staat 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weet wat het Nationaal Preventieakkoord is en de maatregelen zijn tegen overgewicht en obesitas.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alle aandoeningen benoemen die bij overgewicht een grotere kans hebben om te ontstaan.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kunt benoemen wat we volgens de artikelen eten en drinken in 2050 en voorbeelden kunnen noemen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Je moet weten wat we minder moeten gaan eten voor onze gezondheid.</a:t>
                      </a: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29281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5CDED4-34D7-F548-812C-216E5909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Vleestaks</a:t>
            </a:r>
            <a:r>
              <a:rPr lang="en-US" sz="3600" dirty="0"/>
              <a:t> of </a:t>
            </a:r>
            <a:r>
              <a:rPr lang="en-US" sz="3600" dirty="0" err="1"/>
              <a:t>eerlijke</a:t>
            </a:r>
            <a:r>
              <a:rPr lang="en-US" sz="3600" dirty="0"/>
              <a:t> </a:t>
            </a:r>
            <a:r>
              <a:rPr lang="en-US" sz="3600" dirty="0" err="1"/>
              <a:t>prijzen</a:t>
            </a:r>
            <a:r>
              <a:rPr lang="en-US" sz="3600" dirty="0"/>
              <a:t>?</a:t>
            </a:r>
            <a:br>
              <a:rPr lang="en-US" sz="3600" dirty="0"/>
            </a:br>
            <a:r>
              <a:rPr lang="en-US" sz="2200" dirty="0"/>
              <a:t>https://</a:t>
            </a:r>
            <a:r>
              <a:rPr lang="en-US" sz="2200" dirty="0" err="1"/>
              <a:t>weekzondervlees.nl</a:t>
            </a:r>
            <a:r>
              <a:rPr lang="en-US" sz="2200" dirty="0"/>
              <a:t>/wp-content/uploads/2021/02/Week-Zonder-Vlees-magazine-2021.pdf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E8DF42-31F4-F647-903E-D36011939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2651677"/>
            <a:ext cx="9869095" cy="32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E267F-1F4D-6542-A715-2A7DA737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9A85C3-2107-3547-B314-0A91B913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kunt verschillen benoemen tussen eten en drinken vroeger en nu</a:t>
            </a:r>
          </a:p>
          <a:p>
            <a:r>
              <a:rPr lang="nl-NL" dirty="0"/>
              <a:t>Je bent bekend met de ontwikkelingen schijf van vijf</a:t>
            </a:r>
          </a:p>
          <a:p>
            <a:r>
              <a:rPr lang="nl-NL" dirty="0"/>
              <a:t>Je kunt voorbeelden benoemen wat eten en drinken in de toekomst en dit ook koppelen aan de stad van de toekomst</a:t>
            </a:r>
          </a:p>
          <a:p>
            <a:r>
              <a:rPr lang="nl-NL" dirty="0"/>
              <a:t>Je weet welke onderdelen het nationaal preventieakkoord </a:t>
            </a:r>
          </a:p>
          <a:p>
            <a:r>
              <a:rPr lang="nl-NL" dirty="0"/>
              <a:t>Je bent bekend met de maatregelen vanuit het nationaal preventieakkoord die zijn opgepakt t.b.v.  overgewicht en obesitas</a:t>
            </a:r>
          </a:p>
        </p:txBody>
      </p:sp>
    </p:spTree>
    <p:extLst>
      <p:ext uri="{BB962C8B-B14F-4D97-AF65-F5344CB8AC3E}">
        <p14:creationId xmlns:p14="http://schemas.microsoft.com/office/powerpoint/2010/main" val="27038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8E9D109-B4A2-2045-A0C2-04FC286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Schijf van vijf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0F43022E-432E-B84B-A125-AFBF83C0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7024758" cy="3634486"/>
          </a:xfrm>
        </p:spPr>
        <p:txBody>
          <a:bodyPr>
            <a:normAutofit/>
          </a:bodyPr>
          <a:lstStyle/>
          <a:p>
            <a:r>
              <a:rPr lang="en-US" err="1"/>
              <a:t>Ontwikkelingen</a:t>
            </a:r>
            <a:r>
              <a:rPr lang="en-US"/>
              <a:t> </a:t>
            </a:r>
            <a:r>
              <a:rPr lang="en-US" err="1"/>
              <a:t>schijf</a:t>
            </a:r>
            <a:r>
              <a:rPr lang="en-US"/>
              <a:t> van </a:t>
            </a:r>
            <a:r>
              <a:rPr lang="en-US" err="1"/>
              <a:t>vijf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landen</a:t>
            </a:r>
            <a:r>
              <a:rPr lang="en-US"/>
              <a:t> (</a:t>
            </a:r>
            <a:r>
              <a:rPr lang="en-US" err="1"/>
              <a:t>welke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jullie</a:t>
            </a:r>
            <a:r>
              <a:rPr lang="en-US"/>
              <a:t> </a:t>
            </a:r>
            <a:r>
              <a:rPr lang="en-US" err="1"/>
              <a:t>vinden</a:t>
            </a:r>
            <a:r>
              <a:rPr lang="en-US"/>
              <a:t>?)</a:t>
            </a:r>
            <a:br>
              <a:rPr lang="en-US"/>
            </a:br>
            <a:r>
              <a:rPr lang="en-US">
                <a:hlinkClick r:id="rId2"/>
              </a:rPr>
              <a:t>https://www.fit.nl/voeding/voedingsrichtlijnen-wereldwijd</a:t>
            </a:r>
            <a:endParaRPr lang="en-US"/>
          </a:p>
          <a:p>
            <a:r>
              <a:rPr lang="en-US"/>
              <a:t>Het </a:t>
            </a:r>
            <a:r>
              <a:rPr lang="en-US" err="1"/>
              <a:t>Voedingscentrum</a:t>
            </a:r>
            <a:r>
              <a:rPr lang="en-US"/>
              <a:t> </a:t>
            </a:r>
            <a:r>
              <a:rPr lang="en-US" err="1"/>
              <a:t>heeft</a:t>
            </a:r>
            <a:r>
              <a:rPr lang="en-US"/>
              <a:t> de </a:t>
            </a:r>
            <a:r>
              <a:rPr lang="en-US" err="1"/>
              <a:t>Schijf</a:t>
            </a:r>
            <a:r>
              <a:rPr lang="en-US"/>
              <a:t> van </a:t>
            </a:r>
            <a:r>
              <a:rPr lang="en-US" err="1"/>
              <a:t>Vijf</a:t>
            </a:r>
            <a:r>
              <a:rPr lang="en-US"/>
              <a:t> </a:t>
            </a:r>
            <a:r>
              <a:rPr lang="en-US" err="1"/>
              <a:t>samengesteld</a:t>
            </a:r>
            <a:r>
              <a:rPr lang="en-US"/>
              <a:t> op basis van de </a:t>
            </a:r>
            <a:r>
              <a:rPr lang="en-US" err="1"/>
              <a:t>adviezen</a:t>
            </a:r>
            <a:r>
              <a:rPr lang="en-US"/>
              <a:t> van de </a:t>
            </a:r>
            <a:r>
              <a:rPr lang="en-US" err="1"/>
              <a:t>Gezondheidsraad</a:t>
            </a:r>
            <a:r>
              <a:rPr lang="en-US"/>
              <a:t>, </a:t>
            </a:r>
            <a:r>
              <a:rPr lang="en-US" err="1"/>
              <a:t>berekeningen</a:t>
            </a:r>
            <a:r>
              <a:rPr lang="en-US"/>
              <a:t> van het </a:t>
            </a:r>
            <a:r>
              <a:rPr lang="en-US" err="1"/>
              <a:t>Rijksinstituut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Volksgezondheid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Milieu (RIVM) </a:t>
            </a:r>
            <a:r>
              <a:rPr lang="en-US" err="1"/>
              <a:t>en</a:t>
            </a:r>
            <a:r>
              <a:rPr lang="en-US"/>
              <a:t> de </a:t>
            </a:r>
            <a:r>
              <a:rPr lang="en-US" err="1"/>
              <a:t>raad</a:t>
            </a:r>
            <a:r>
              <a:rPr lang="en-US"/>
              <a:t> van diverse experts.  (</a:t>
            </a:r>
            <a:r>
              <a:rPr lang="en-US" err="1"/>
              <a:t>bron</a:t>
            </a:r>
            <a:r>
              <a:rPr lang="en-US"/>
              <a:t> </a:t>
            </a:r>
            <a:r>
              <a:rPr lang="en-US" err="1"/>
              <a:t>voedingcetrum.nl</a:t>
            </a:r>
            <a:endParaRPr lang="en-US"/>
          </a:p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2DA21C-AAF0-F24F-9AF4-105A65981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" r="1" b="1"/>
          <a:stretch/>
        </p:blipFill>
        <p:spPr>
          <a:xfrm>
            <a:off x="7927806" y="3223514"/>
            <a:ext cx="3683001" cy="363448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3BB53D9-7F75-B444-A135-B5CCB6462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767" y="694690"/>
            <a:ext cx="4130040" cy="27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7A5436-B158-0C44-9D53-5942F9FD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tx1">
                    <a:lumMod val="85000"/>
                    <a:lumOff val="15000"/>
                  </a:schemeClr>
                </a:solidFill>
              </a:rPr>
              <a:t>Richtlijnen goede voeding 2015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E0F424-FC0D-674A-A56A-A7BB0D243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r>
              <a:rPr lang="nl-NL" sz="2000" dirty="0"/>
              <a:t>Welke wijzigingen zijn er doorgevoerd?</a:t>
            </a:r>
          </a:p>
          <a:p>
            <a:r>
              <a:rPr lang="nl-NL" sz="2000" dirty="0"/>
              <a:t>Wat zijn de verschillen met de schijf van vijf?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5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183F81-132B-9646-8681-E2B6647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EFF"/>
                </a:solidFill>
              </a:rPr>
              <a:t>Voeding vroeger en in 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4D017-8890-7B4D-B9E3-5E197AAB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https://www.voedselgeschiedenis.nl/voedselgeschiedenis-van-nederland/</a:t>
            </a:r>
            <a:endParaRPr lang="nl-NL" dirty="0"/>
          </a:p>
          <a:p>
            <a:r>
              <a:rPr lang="nl-NL" dirty="0">
                <a:hlinkClick r:id="rId3"/>
              </a:rPr>
              <a:t>https://youtu.be/5ZsJBU67qn0</a:t>
            </a:r>
            <a:endParaRPr lang="nl-NL" dirty="0"/>
          </a:p>
          <a:p>
            <a:r>
              <a:rPr lang="nl-NL" dirty="0">
                <a:hlinkClick r:id="rId4"/>
              </a:rPr>
              <a:t>https://www.nu.nl/279526/video/burger-uit-een-lab-zo-wordt-kweekvlees-gemaakt</a:t>
            </a:r>
            <a:r>
              <a:rPr lang="nl-NL">
                <a:hlinkClick r:id="rId4"/>
              </a:rPr>
              <a:t>.html</a:t>
            </a:r>
            <a:r>
              <a:rPr lang="nl-NL"/>
              <a:t>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98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6049037-CA20-C045-BB69-85DF586D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Link: Voedseltransitie: naar een duurzamer en gezonder voedselsysteem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038600" y="1313299"/>
            <a:ext cx="5495370" cy="309114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0985E6B-DDBE-3E4D-981C-4DD279E77663}"/>
              </a:ext>
            </a:extLst>
          </p:cNvPr>
          <p:cNvSpPr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Om op </a:t>
            </a:r>
            <a:r>
              <a:rPr lang="en-US" sz="1400" dirty="0" err="1"/>
              <a:t>termijn</a:t>
            </a:r>
            <a:r>
              <a:rPr lang="en-US" sz="1400" dirty="0"/>
              <a:t> </a:t>
            </a:r>
            <a:r>
              <a:rPr lang="en-US" sz="1400" dirty="0" err="1"/>
              <a:t>voldoende</a:t>
            </a:r>
            <a:r>
              <a:rPr lang="en-US" sz="1400" dirty="0"/>
              <a:t>, </a:t>
            </a:r>
            <a:r>
              <a:rPr lang="en-US" sz="1400" dirty="0" err="1"/>
              <a:t>duurzaam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gezond</a:t>
            </a:r>
            <a:r>
              <a:rPr lang="en-US" sz="1400" dirty="0"/>
              <a:t> </a:t>
            </a:r>
            <a:r>
              <a:rPr lang="en-US" sz="1400" dirty="0" err="1"/>
              <a:t>voedsel</a:t>
            </a:r>
            <a:r>
              <a:rPr lang="en-US" sz="1400" dirty="0"/>
              <a:t>, in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gezonde</a:t>
            </a:r>
            <a:r>
              <a:rPr lang="en-US" sz="1400" dirty="0"/>
              <a:t> </a:t>
            </a:r>
            <a:r>
              <a:rPr lang="en-US" sz="1400" dirty="0" err="1"/>
              <a:t>leefomgeving</a:t>
            </a:r>
            <a:r>
              <a:rPr lang="en-US" sz="1400" dirty="0"/>
              <a:t>,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kunnen</a:t>
            </a:r>
            <a:r>
              <a:rPr lang="en-US" sz="1400" dirty="0"/>
              <a:t> </a:t>
            </a:r>
            <a:r>
              <a:rPr lang="en-US" sz="1400" dirty="0" err="1"/>
              <a:t>garanderen</a:t>
            </a:r>
            <a:r>
              <a:rPr lang="en-US" sz="1400" dirty="0"/>
              <a:t> </a:t>
            </a:r>
            <a:r>
              <a:rPr lang="en-US" sz="1400" dirty="0" err="1"/>
              <a:t>zijn</a:t>
            </a:r>
            <a:r>
              <a:rPr lang="en-US" sz="1400" dirty="0"/>
              <a:t> </a:t>
            </a:r>
            <a:r>
              <a:rPr lang="en-US" sz="1400" dirty="0" err="1"/>
              <a:t>aanpassingen</a:t>
            </a:r>
            <a:r>
              <a:rPr lang="en-US" sz="1400" dirty="0"/>
              <a:t> </a:t>
            </a:r>
            <a:r>
              <a:rPr lang="en-US" sz="1400" dirty="0" err="1"/>
              <a:t>noodzakelijk</a:t>
            </a:r>
            <a:r>
              <a:rPr lang="en-US" sz="1400" dirty="0"/>
              <a:t> in het </a:t>
            </a:r>
            <a:r>
              <a:rPr lang="en-US" sz="1400" dirty="0" err="1"/>
              <a:t>voedselsysteem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voedseltransitie</a:t>
            </a:r>
            <a:r>
              <a:rPr lang="en-US" sz="1400" dirty="0"/>
              <a:t> </a:t>
            </a:r>
            <a:r>
              <a:rPr lang="en-US" sz="1400" dirty="0" err="1"/>
              <a:t>betekent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wij</a:t>
            </a:r>
            <a:r>
              <a:rPr lang="en-US" sz="1400" dirty="0"/>
              <a:t> op </a:t>
            </a:r>
            <a:r>
              <a:rPr lang="en-US" sz="1400" dirty="0" err="1"/>
              <a:t>een</a:t>
            </a:r>
            <a:r>
              <a:rPr lang="en-US" sz="1400" dirty="0"/>
              <a:t> hele </a:t>
            </a:r>
            <a:r>
              <a:rPr lang="en-US" sz="1400" dirty="0" err="1"/>
              <a:t>andere</a:t>
            </a:r>
            <a:r>
              <a:rPr lang="en-US" sz="1400" dirty="0"/>
              <a:t> </a:t>
            </a:r>
            <a:r>
              <a:rPr lang="en-US" sz="1400" dirty="0" err="1"/>
              <a:t>manier</a:t>
            </a:r>
            <a:r>
              <a:rPr lang="en-US" sz="1400" dirty="0"/>
              <a:t> </a:t>
            </a:r>
            <a:r>
              <a:rPr lang="en-US" sz="1400" dirty="0" err="1"/>
              <a:t>gaan</a:t>
            </a:r>
            <a:r>
              <a:rPr lang="en-US" sz="1400" dirty="0"/>
              <a:t> </a:t>
            </a:r>
            <a:r>
              <a:rPr lang="en-US" sz="1400" dirty="0" err="1"/>
              <a:t>produceren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consumeren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776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45DA5-0A00-E84B-B02E-76CD72C7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Nationaal preventieakkoord welke onderwerpen: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1215DF-C39A-DA42-8528-13D06FB90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roken, overgewicht en problematisch alcoholgebruik aan te pakken kan de gezondheid van heel veel Nederlanders verbeteren. </a:t>
            </a:r>
          </a:p>
        </p:txBody>
      </p:sp>
    </p:spTree>
    <p:extLst>
      <p:ext uri="{BB962C8B-B14F-4D97-AF65-F5344CB8AC3E}">
        <p14:creationId xmlns:p14="http://schemas.microsoft.com/office/powerpoint/2010/main" val="37023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744B8-5E55-0C47-8D02-8C69AD6A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Preventieakkoord Maatregelen tegen overgewicht en obesitas doel 2020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B633F-AFD9-F248-B988-01B3F76A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endParaRPr lang="nl-NL" b="1" dirty="0"/>
          </a:p>
          <a:p>
            <a:pPr fontAlgn="t"/>
            <a:r>
              <a:rPr lang="nl-NL" dirty="0"/>
              <a:t>In het Nationaal Preventieakkoord staan </a:t>
            </a:r>
            <a:r>
              <a:rPr lang="nl-NL" u="sng" dirty="0">
                <a:hlinkClick r:id="rId2"/>
              </a:rPr>
              <a:t>maatregelen tegen overgewicht en obesitas</a:t>
            </a:r>
            <a:r>
              <a:rPr lang="nl-NL" dirty="0"/>
              <a:t>, bijvoorbeeld:</a:t>
            </a:r>
          </a:p>
          <a:p>
            <a:pPr fontAlgn="t"/>
            <a:r>
              <a:rPr lang="nl-NL" dirty="0"/>
              <a:t>Vanaf 2020 bieden minimaal 2.500 sportclubs hun leden en bezoekers gezondere voeding aan in de kantine.</a:t>
            </a:r>
          </a:p>
          <a:p>
            <a:pPr fontAlgn="t"/>
            <a:r>
              <a:rPr lang="nl-NL" dirty="0"/>
              <a:t>Vanaf 2020 bieden minimaal 950 scholen hun leerlingen en personeel gezonde voeding aan in de kantine.</a:t>
            </a:r>
          </a:p>
          <a:p>
            <a:pPr fontAlgn="t"/>
            <a:r>
              <a:rPr lang="nl-NL" dirty="0"/>
              <a:t>Vanaf 2025 biedt de helft van de ziekenhuizen gezondere voeding aan patiënten, personeel en bezoekers.</a:t>
            </a:r>
          </a:p>
          <a:p>
            <a:pPr fontAlgn="t"/>
            <a:r>
              <a:rPr lang="nl-NL" dirty="0"/>
              <a:t>Fabrikanten gaan suikerhoudende frisdranken, snoep en melkproducten gezonder maken. Bijvoorbeeld door er minder suiker in te doen.</a:t>
            </a:r>
          </a:p>
          <a:p>
            <a:pPr fontAlgn="t"/>
            <a:r>
              <a:rPr lang="nl-NL" dirty="0"/>
              <a:t>Vanaf 2019 gaan de Rijksoverheid, supermarkten en </a:t>
            </a:r>
            <a:r>
              <a:rPr lang="nl-NL" dirty="0" err="1"/>
              <a:t>horeca-bedrijven</a:t>
            </a:r>
            <a:r>
              <a:rPr lang="nl-NL" dirty="0"/>
              <a:t> de </a:t>
            </a:r>
            <a:r>
              <a:rPr lang="nl-NL" u="sng" dirty="0">
                <a:hlinkClick r:id="rId3"/>
              </a:rPr>
              <a:t>Schijf van Vijf</a:t>
            </a:r>
            <a:r>
              <a:rPr lang="nl-NL" dirty="0"/>
              <a:t> bekender maken in Nederland. Zodat mensen zelf nog beter voor gezonde voeding kunnen kiezen.</a:t>
            </a:r>
          </a:p>
          <a:p>
            <a:pPr fontAlgn="t"/>
            <a:r>
              <a:rPr lang="nl-NL" dirty="0"/>
              <a:t>De Rijksoverheid wil een nieuw voedselkeuzelogo invoeren. Zodat mensen zelf nog beter voor gezonde voeding kunnen kiezen.</a:t>
            </a:r>
          </a:p>
          <a:p>
            <a:pPr fontAlgn="t"/>
            <a:r>
              <a:rPr lang="nl-NL" dirty="0"/>
              <a:t>Mensen en gezinnen met overgewichtsproblemen krijgen zorg en ondersteuning op maat. Vanaf 1 januari 2019 komt de vergoeding voor deze Gecombineerde Leefstijlinterventie in de basisverzekering.</a:t>
            </a:r>
          </a:p>
          <a:p>
            <a:pPr fontAlgn="t"/>
            <a:r>
              <a:rPr lang="nl-NL" dirty="0"/>
              <a:t>Sportclubs en sportscholen willen hun aanbod nog beter toegankelijk maken voor mensen die niet genoeg sporten of bewegen.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6520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3E24"/>
      </a:dk2>
      <a:lt2>
        <a:srgbClr val="ECECF0"/>
      </a:lt2>
      <a:accent1>
        <a:srgbClr val="A8A15F"/>
      </a:accent1>
      <a:accent2>
        <a:srgbClr val="C6976B"/>
      </a:accent2>
      <a:accent3>
        <a:srgbClr val="96A86F"/>
      </a:accent3>
      <a:accent4>
        <a:srgbClr val="62AD90"/>
      </a:accent4>
      <a:accent5>
        <a:srgbClr val="71AAAB"/>
      </a:accent5>
      <a:accent6>
        <a:srgbClr val="71A1C8"/>
      </a:accent6>
      <a:hlink>
        <a:srgbClr val="7E84B9"/>
      </a:hlink>
      <a:folHlink>
        <a:srgbClr val="878787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931</Words>
  <Application>Microsoft Macintosh PowerPoint</Application>
  <PresentationFormat>Breedbeeld</PresentationFormat>
  <Paragraphs>85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Wingdings 2</vt:lpstr>
      <vt:lpstr>DividendVTI</vt:lpstr>
      <vt:lpstr>Voedsel nu en in de toekomst, excursie lifestyle</vt:lpstr>
      <vt:lpstr>Vleestaks of eerlijke prijzen? https://weekzondervlees.nl/wp-content/uploads/2021/02/Week-Zonder-Vlees-magazine-2021.pdf</vt:lpstr>
      <vt:lpstr>Leerdoelen?</vt:lpstr>
      <vt:lpstr>Schijf van vijf</vt:lpstr>
      <vt:lpstr>Richtlijnen goede voeding 2015</vt:lpstr>
      <vt:lpstr>Voeding vroeger en in de toekomst</vt:lpstr>
      <vt:lpstr>Link: Voedseltransitie: naar een duurzamer en gezonder voedselsysteem </vt:lpstr>
      <vt:lpstr>Nationaal preventieakkoord welke onderwerpen:</vt:lpstr>
      <vt:lpstr>Preventieakkoord Maatregelen tegen overgewicht en obesitas doel 2020 </vt:lpstr>
      <vt:lpstr>LeefstijlCOAching in HET basispakket van de zorgverzekering</vt:lpstr>
      <vt:lpstr>Wat hebben jullie nog nodig voor de pROeve?</vt:lpstr>
      <vt:lpstr>Aan de slag!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 nu en in de toekomst, excursie lifestyle</dc:title>
  <dc:creator>Mariska de Rouw</dc:creator>
  <cp:lastModifiedBy>Mariska de Rouw</cp:lastModifiedBy>
  <cp:revision>1</cp:revision>
  <dcterms:created xsi:type="dcterms:W3CDTF">2021-03-11T18:24:35Z</dcterms:created>
  <dcterms:modified xsi:type="dcterms:W3CDTF">2021-03-11T18:29:29Z</dcterms:modified>
</cp:coreProperties>
</file>